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5" r:id="rId6"/>
    <p:sldId id="260" r:id="rId7"/>
    <p:sldId id="261" r:id="rId8"/>
    <p:sldId id="262" r:id="rId9"/>
    <p:sldId id="270" r:id="rId10"/>
    <p:sldId id="268" r:id="rId11"/>
    <p:sldId id="269" r:id="rId12"/>
    <p:sldId id="266" r:id="rId13"/>
    <p:sldId id="267" r:id="rId14"/>
    <p:sldId id="283" r:id="rId15"/>
    <p:sldId id="271" r:id="rId16"/>
    <p:sldId id="272" r:id="rId17"/>
    <p:sldId id="274" r:id="rId18"/>
    <p:sldId id="285" r:id="rId19"/>
    <p:sldId id="284" r:id="rId20"/>
    <p:sldId id="275" r:id="rId21"/>
    <p:sldId id="276" r:id="rId22"/>
    <p:sldId id="277" r:id="rId23"/>
    <p:sldId id="278" r:id="rId2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0759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1089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7573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7486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6933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3101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5249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4237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9806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5531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5197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2D4E-5B5F-4EBE-8200-024A72F402D4}" type="datetimeFigureOut">
              <a:rPr kumimoji="1" lang="ja-JP" altLang="en-US" smtClean="0"/>
              <a:pPr/>
              <a:t>2016/3/30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DD8E-709C-489D-8275-979082EA02E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8281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7664" y="2420888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プレイベント　</a:t>
            </a:r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リレーフォーライフ　京都</a:t>
            </a:r>
            <a:endParaRPr kumimoji="1"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京都ノートルダム女子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日～４日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91" y="692696"/>
            <a:ext cx="1373114" cy="139562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59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128792" cy="567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40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492" y="548680"/>
            <a:ext cx="719416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72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4344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40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5077"/>
            <a:ext cx="791879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72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15616" y="2636912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リレーフォーライフ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京都</a:t>
            </a:r>
            <a:endParaRPr lang="en-US" altLang="ja-JP" sz="3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梅小路公園</a:t>
            </a:r>
            <a:endParaRPr lang="en-US" altLang="ja-JP" sz="3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日（土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）～</a:t>
            </a:r>
            <a:r>
              <a:rPr lang="en-US" altLang="ja-JP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日（日）</a:t>
            </a:r>
            <a:endParaRPr lang="en-US" altLang="ja-JP" sz="3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91" y="692696"/>
            <a:ext cx="1373114" cy="139562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70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47700"/>
            <a:ext cx="3175620" cy="421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719595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08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04" y="827010"/>
            <a:ext cx="770591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93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16824" cy="590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82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9632" y="2636912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リレーフォーライフ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京都</a:t>
            </a:r>
            <a:endParaRPr lang="en-US" altLang="ja-JP" sz="3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亀岡</a:t>
            </a:r>
            <a:endParaRPr lang="en-US" altLang="ja-JP" sz="3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2011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（土）～</a:t>
            </a: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日（日）</a:t>
            </a:r>
            <a:endParaRPr lang="en-US" altLang="ja-JP" sz="3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91" y="692696"/>
            <a:ext cx="1373114" cy="139562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88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94585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91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7521"/>
            <a:ext cx="830461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26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70591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90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120680" cy="580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02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624736" cy="60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45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59968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659" y="188640"/>
            <a:ext cx="41719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33166"/>
            <a:ext cx="42005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74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9338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4119"/>
            <a:ext cx="4032448" cy="52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98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7624" y="2276872"/>
            <a:ext cx="7065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kumimoji="1"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リレーフォーライフ　京都</a:t>
            </a:r>
            <a:endParaRPr kumimoji="1"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京都府立医科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大学・花園学舎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日（土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）～</a:t>
            </a:r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日（日）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91" y="692696"/>
            <a:ext cx="1373114" cy="139562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25143"/>
            <a:ext cx="1341843" cy="188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5903"/>
            <a:ext cx="712004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32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192688" cy="616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54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13034"/>
            <a:ext cx="6840761" cy="26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80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187624" y="2492896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リレーフォーライフ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京都</a:t>
            </a:r>
            <a:endParaRPr lang="en-US" altLang="ja-JP" sz="3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宇治大陽が丘</a:t>
            </a:r>
            <a:endParaRPr lang="en-US" altLang="ja-JP" sz="3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3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日（土）～</a:t>
            </a:r>
            <a:r>
              <a:rPr lang="en-US" altLang="ja-JP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3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日（日）</a:t>
            </a:r>
            <a:endParaRPr lang="en-US" altLang="ja-JP" sz="32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91" y="692696"/>
            <a:ext cx="1373114" cy="139562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02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画面に合わせる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​​テーマ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須原 宏介</dc:creator>
  <cp:lastModifiedBy>Ayaka</cp:lastModifiedBy>
  <cp:revision>5</cp:revision>
  <cp:lastPrinted>2016-03-23T12:10:20Z</cp:lastPrinted>
  <dcterms:created xsi:type="dcterms:W3CDTF">2016-03-23T11:41:34Z</dcterms:created>
  <dcterms:modified xsi:type="dcterms:W3CDTF">2016-03-30T14:00:38Z</dcterms:modified>
</cp:coreProperties>
</file>